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matic SC"/>
      <p:regular r:id="rId13"/>
      <p:bold r:id="rId14"/>
    </p:embeddedFont>
    <p:embeddedFont>
      <p:font typeface="Lato"/>
      <p:regular r:id="rId15"/>
      <p:bold r:id="rId16"/>
      <p:italic r:id="rId17"/>
      <p:boldItalic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AmaticSC-bold.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19" Type="http://schemas.openxmlformats.org/officeDocument/2006/relationships/font" Target="fonts/Oswald-regular.fntdata"/><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a05814bee0_0_3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a05814bee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227533054_0_2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b2275330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05814bee0_0_4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05814bee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05814bee0_0_49: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05814bee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05814bee0_0_5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05814bee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31f4c69a3_0_1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31f4c69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05814bee0_0_6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05814bee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hyperlink" Target="https://scope.scholastic.com/issues/2021-22/020122/becoming-darth-vader.html" TargetMode="Externa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cope.scholastic.com/issues/2021-22/020122/becoming-darth-vader.html" TargetMode="External"/><Relationship Id="rId3" Type="http://schemas.openxmlformats.org/officeDocument/2006/relationships/image" Target="../media/image5.jpg"/><Relationship Id="rId4"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bg>
      <p:bgPr>
        <a:gradFill>
          <a:gsLst>
            <a:gs pos="0">
              <a:srgbClr val="1077D2"/>
            </a:gs>
            <a:gs pos="100000">
              <a:srgbClr val="093153"/>
            </a:gs>
          </a:gsLst>
          <a:lin ang="5400012" scaled="0"/>
        </a:gradFill>
      </p:bgPr>
    </p:bg>
    <p:spTree>
      <p:nvGrpSpPr>
        <p:cNvPr id="9" name="Shape 9"/>
        <p:cNvGrpSpPr/>
        <p:nvPr/>
      </p:nvGrpSpPr>
      <p:grpSpPr>
        <a:xfrm>
          <a:off x="0" y="0"/>
          <a:ext cx="0" cy="0"/>
          <a:chOff x="0" y="0"/>
          <a:chExt cx="0" cy="0"/>
        </a:xfrm>
      </p:grpSpPr>
      <p:sp>
        <p:nvSpPr>
          <p:cNvPr id="10" name="Google Shape;10;p2"/>
          <p:cNvSpPr txBox="1"/>
          <p:nvPr/>
        </p:nvSpPr>
        <p:spPr>
          <a:xfrm>
            <a:off x="6241175" y="719525"/>
            <a:ext cx="2099400" cy="2095800"/>
          </a:xfrm>
          <a:prstGeom prst="rect">
            <a:avLst/>
          </a:prstGeom>
          <a:noFill/>
          <a:ln cap="flat" cmpd="sng" w="19050">
            <a:solidFill>
              <a:srgbClr val="6AA84F"/>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u="sng">
                <a:solidFill>
                  <a:srgbClr val="93C47D"/>
                </a:solidFill>
                <a:latin typeface="Lato"/>
                <a:ea typeface="Lato"/>
                <a:cs typeface="Lato"/>
                <a:sym typeface="Lato"/>
              </a:rPr>
              <a:t>Table of Contents</a:t>
            </a:r>
            <a:endParaRPr>
              <a:solidFill>
                <a:srgbClr val="93C47D"/>
              </a:solidFill>
              <a:latin typeface="Lato"/>
              <a:ea typeface="Lato"/>
              <a:cs typeface="Lato"/>
              <a:sym typeface="Lato"/>
            </a:endParaRPr>
          </a:p>
          <a:p>
            <a:pPr indent="0" lvl="0" marL="0" rtl="0" algn="l">
              <a:lnSpc>
                <a:spcPct val="150000"/>
              </a:lnSpc>
              <a:spcBef>
                <a:spcPts val="0"/>
              </a:spcBef>
              <a:spcAft>
                <a:spcPts val="0"/>
              </a:spcAft>
              <a:buNone/>
            </a:pPr>
            <a:r>
              <a:rPr lang="en">
                <a:solidFill>
                  <a:srgbClr val="FFFFFF"/>
                </a:solidFill>
                <a:latin typeface="Lato"/>
                <a:ea typeface="Lato"/>
                <a:cs typeface="Lato"/>
                <a:sym typeface="Lato"/>
              </a:rPr>
              <a:t>Read the First Article</a:t>
            </a:r>
            <a:endParaRPr>
              <a:solidFill>
                <a:srgbClr val="FFFFFF"/>
              </a:solidFill>
              <a:latin typeface="Lato"/>
              <a:ea typeface="Lato"/>
              <a:cs typeface="Lato"/>
              <a:sym typeface="Lato"/>
            </a:endParaRPr>
          </a:p>
          <a:p>
            <a:pPr indent="0" lvl="0" marL="0" rtl="0" algn="l">
              <a:lnSpc>
                <a:spcPct val="150000"/>
              </a:lnSpc>
              <a:spcBef>
                <a:spcPts val="0"/>
              </a:spcBef>
              <a:spcAft>
                <a:spcPts val="0"/>
              </a:spcAft>
              <a:buNone/>
            </a:pPr>
            <a:r>
              <a:rPr lang="en">
                <a:solidFill>
                  <a:srgbClr val="FFFFFF"/>
                </a:solidFill>
                <a:latin typeface="Lato"/>
                <a:ea typeface="Lato"/>
                <a:cs typeface="Lato"/>
                <a:sym typeface="Lato"/>
              </a:rPr>
              <a:t>Read Closely</a:t>
            </a:r>
            <a:endParaRPr>
              <a:solidFill>
                <a:srgbClr val="FFFFFF"/>
              </a:solidFill>
              <a:latin typeface="Lato"/>
              <a:ea typeface="Lato"/>
              <a:cs typeface="Lato"/>
              <a:sym typeface="Lato"/>
            </a:endParaRPr>
          </a:p>
          <a:p>
            <a:pPr indent="0" lvl="0" marL="0" rtl="0" algn="l">
              <a:lnSpc>
                <a:spcPct val="150000"/>
              </a:lnSpc>
              <a:spcBef>
                <a:spcPts val="0"/>
              </a:spcBef>
              <a:spcAft>
                <a:spcPts val="0"/>
              </a:spcAft>
              <a:buNone/>
            </a:pPr>
            <a:r>
              <a:rPr lang="en">
                <a:solidFill>
                  <a:srgbClr val="FFFFFF"/>
                </a:solidFill>
                <a:latin typeface="Lato"/>
                <a:ea typeface="Lato"/>
                <a:cs typeface="Lato"/>
                <a:sym typeface="Lato"/>
              </a:rPr>
              <a:t>Read the Second Article</a:t>
            </a:r>
            <a:endParaRPr>
              <a:solidFill>
                <a:srgbClr val="FFFFFF"/>
              </a:solidFill>
              <a:latin typeface="Lato"/>
              <a:ea typeface="Lato"/>
              <a:cs typeface="Lato"/>
              <a:sym typeface="Lato"/>
            </a:endParaRPr>
          </a:p>
          <a:p>
            <a:pPr indent="0" lvl="0" marL="0" rtl="0" algn="l">
              <a:lnSpc>
                <a:spcPct val="150000"/>
              </a:lnSpc>
              <a:spcBef>
                <a:spcPts val="0"/>
              </a:spcBef>
              <a:spcAft>
                <a:spcPts val="0"/>
              </a:spcAft>
              <a:buNone/>
            </a:pPr>
            <a:r>
              <a:rPr lang="en">
                <a:solidFill>
                  <a:srgbClr val="FFFFFF"/>
                </a:solidFill>
                <a:latin typeface="Lato"/>
                <a:ea typeface="Lato"/>
                <a:cs typeface="Lato"/>
                <a:sym typeface="Lato"/>
              </a:rPr>
              <a:t>Read Closely</a:t>
            </a:r>
            <a:endParaRPr>
              <a:solidFill>
                <a:srgbClr val="FFFFFF"/>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rPr lang="en">
                <a:solidFill>
                  <a:srgbClr val="FFFFFF"/>
                </a:solidFill>
                <a:latin typeface="Lato"/>
                <a:ea typeface="Lato"/>
                <a:cs typeface="Lato"/>
                <a:sym typeface="Lato"/>
              </a:rPr>
              <a:t>Think Critically</a:t>
            </a:r>
            <a:endParaRPr>
              <a:solidFill>
                <a:srgbClr val="FFFFFF"/>
              </a:solidFill>
              <a:latin typeface="Lato"/>
              <a:ea typeface="Lato"/>
              <a:cs typeface="Lato"/>
              <a:sym typeface="Lato"/>
            </a:endParaRPr>
          </a:p>
          <a:p>
            <a:pPr indent="0" lvl="0" marL="0" rtl="0" algn="l">
              <a:lnSpc>
                <a:spcPct val="200000"/>
              </a:lnSpc>
              <a:spcBef>
                <a:spcPts val="0"/>
              </a:spcBef>
              <a:spcAft>
                <a:spcPts val="0"/>
              </a:spcAft>
              <a:buNone/>
            </a:pPr>
            <a:r>
              <a:t/>
            </a:r>
            <a:endParaRPr>
              <a:solidFill>
                <a:srgbClr val="FFFFFF"/>
              </a:solidFill>
              <a:latin typeface="Lato"/>
              <a:ea typeface="Lato"/>
              <a:cs typeface="Lato"/>
              <a:sym typeface="Lato"/>
            </a:endParaRPr>
          </a:p>
        </p:txBody>
      </p:sp>
      <p:pic>
        <p:nvPicPr>
          <p:cNvPr id="11" name="Google Shape;11;p2"/>
          <p:cNvPicPr preferRelativeResize="0"/>
          <p:nvPr/>
        </p:nvPicPr>
        <p:blipFill rotWithShape="1">
          <a:blip r:embed="rId2">
            <a:alphaModFix/>
          </a:blip>
          <a:srcRect b="0" l="0" r="0" t="0"/>
          <a:stretch/>
        </p:blipFill>
        <p:spPr>
          <a:xfrm>
            <a:off x="8271633" y="4676403"/>
            <a:ext cx="714120" cy="324600"/>
          </a:xfrm>
          <a:prstGeom prst="rect">
            <a:avLst/>
          </a:prstGeom>
          <a:noFill/>
          <a:ln>
            <a:noFill/>
          </a:ln>
        </p:spPr>
      </p:pic>
      <p:sp>
        <p:nvSpPr>
          <p:cNvPr id="12" name="Google Shape;12;p2"/>
          <p:cNvSpPr txBox="1"/>
          <p:nvPr/>
        </p:nvSpPr>
        <p:spPr>
          <a:xfrm>
            <a:off x="247150" y="3882500"/>
            <a:ext cx="8433900" cy="8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u="sng">
                <a:solidFill>
                  <a:srgbClr val="93C47D"/>
                </a:solidFill>
                <a:latin typeface="Lato"/>
                <a:ea typeface="Lato"/>
                <a:cs typeface="Lato"/>
                <a:sym typeface="Lato"/>
              </a:rPr>
              <a:t>Essential Questions:</a:t>
            </a:r>
            <a:r>
              <a:rPr b="1" lang="en" sz="1700">
                <a:solidFill>
                  <a:srgbClr val="93C47D"/>
                </a:solidFill>
                <a:latin typeface="Lato"/>
                <a:ea typeface="Lato"/>
                <a:cs typeface="Lato"/>
                <a:sym typeface="Lato"/>
              </a:rPr>
              <a:t> </a:t>
            </a:r>
            <a:endParaRPr b="1" sz="1700">
              <a:solidFill>
                <a:srgbClr val="93C47D"/>
              </a:solidFill>
              <a:latin typeface="Lato"/>
              <a:ea typeface="Lato"/>
              <a:cs typeface="Lato"/>
              <a:sym typeface="Lato"/>
            </a:endParaRPr>
          </a:p>
          <a:p>
            <a:pPr indent="0" lvl="0" marL="0" rtl="0" algn="l">
              <a:lnSpc>
                <a:spcPct val="115000"/>
              </a:lnSpc>
              <a:spcBef>
                <a:spcPts val="0"/>
              </a:spcBef>
              <a:spcAft>
                <a:spcPts val="0"/>
              </a:spcAft>
              <a:buNone/>
            </a:pPr>
            <a:r>
              <a:rPr lang="en" sz="1700">
                <a:solidFill>
                  <a:srgbClr val="FFFFFF"/>
                </a:solidFill>
                <a:latin typeface="Lato"/>
                <a:ea typeface="Lato"/>
                <a:cs typeface="Lato"/>
                <a:sym typeface="Lato"/>
              </a:rPr>
              <a:t>In what ways can we share our voices? How can we embrace and celebrate our differences? How can we build positive and supportive relationships with our peers?</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a:p>
        </p:txBody>
      </p:sp>
      <p:pic>
        <p:nvPicPr>
          <p:cNvPr id="13" name="Google Shape;13;p2"/>
          <p:cNvPicPr preferRelativeResize="0"/>
          <p:nvPr/>
        </p:nvPicPr>
        <p:blipFill>
          <a:blip r:embed="rId3">
            <a:alphaModFix/>
          </a:blip>
          <a:stretch>
            <a:fillRect/>
          </a:stretch>
        </p:blipFill>
        <p:spPr>
          <a:xfrm>
            <a:off x="342900" y="196425"/>
            <a:ext cx="5358456" cy="3577700"/>
          </a:xfrm>
          <a:prstGeom prst="rect">
            <a:avLst/>
          </a:prstGeom>
          <a:noFill/>
          <a:ln>
            <a:noFill/>
          </a:ln>
          <a:effectLst>
            <a:outerShdw blurRad="142875" rotWithShape="0" algn="bl" dir="5400000" dist="104775">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CUSTOM_2_2">
    <p:bg>
      <p:bgPr>
        <a:gradFill>
          <a:gsLst>
            <a:gs pos="0">
              <a:srgbClr val="1077D2"/>
            </a:gs>
            <a:gs pos="100000">
              <a:srgbClr val="093153"/>
            </a:gs>
          </a:gsLst>
          <a:path path="circle">
            <a:fillToRect b="50%" l="50%" r="50%" t="50%"/>
          </a:path>
          <a:tileRect/>
        </a:gradFill>
      </p:bgPr>
    </p:bg>
    <p:spTree>
      <p:nvGrpSpPr>
        <p:cNvPr id="14" name="Shape 14"/>
        <p:cNvGrpSpPr/>
        <p:nvPr/>
      </p:nvGrpSpPr>
      <p:grpSpPr>
        <a:xfrm>
          <a:off x="0" y="0"/>
          <a:ext cx="0" cy="0"/>
          <a:chOff x="0" y="0"/>
          <a:chExt cx="0" cy="0"/>
        </a:xfrm>
      </p:grpSpPr>
      <p:sp>
        <p:nvSpPr>
          <p:cNvPr id="15" name="Google Shape;15;p3"/>
          <p:cNvSpPr txBox="1"/>
          <p:nvPr/>
        </p:nvSpPr>
        <p:spPr>
          <a:xfrm>
            <a:off x="345775" y="104775"/>
            <a:ext cx="76959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93C47D"/>
                </a:solidFill>
                <a:latin typeface="Amatic SC"/>
                <a:ea typeface="Amatic SC"/>
                <a:cs typeface="Amatic SC"/>
                <a:sym typeface="Amatic SC"/>
              </a:rPr>
              <a:t>Read the First Article</a:t>
            </a:r>
            <a:endParaRPr b="1" sz="6000">
              <a:solidFill>
                <a:srgbClr val="93C47D"/>
              </a:solidFill>
              <a:latin typeface="Amatic SC"/>
              <a:ea typeface="Amatic SC"/>
              <a:cs typeface="Amatic SC"/>
              <a:sym typeface="Amatic SC"/>
            </a:endParaRPr>
          </a:p>
        </p:txBody>
      </p:sp>
      <p:sp>
        <p:nvSpPr>
          <p:cNvPr id="16" name="Google Shape;16;p3"/>
          <p:cNvSpPr txBox="1"/>
          <p:nvPr/>
        </p:nvSpPr>
        <p:spPr>
          <a:xfrm flipH="1">
            <a:off x="1353225" y="2028700"/>
            <a:ext cx="1775100" cy="1634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Click here </a:t>
            </a:r>
            <a:endParaRPr sz="20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to read or listen to the article at Scope Online.</a:t>
            </a:r>
            <a:r>
              <a:rPr lang="en" sz="2000">
                <a:solidFill>
                  <a:srgbClr val="134F5C"/>
                </a:solidFill>
                <a:latin typeface="Lato"/>
                <a:ea typeface="Lato"/>
                <a:cs typeface="Lato"/>
                <a:sym typeface="Lato"/>
              </a:rPr>
              <a:t> </a:t>
            </a:r>
            <a:endParaRPr sz="1800">
              <a:solidFill>
                <a:srgbClr val="FFFFFF"/>
              </a:solidFill>
              <a:latin typeface="Oswald"/>
              <a:ea typeface="Oswald"/>
              <a:cs typeface="Oswald"/>
              <a:sym typeface="Oswald"/>
            </a:endParaRPr>
          </a:p>
        </p:txBody>
      </p:sp>
      <p:pic>
        <p:nvPicPr>
          <p:cNvPr id="17" name="Google Shape;17;p3"/>
          <p:cNvPicPr preferRelativeResize="0"/>
          <p:nvPr/>
        </p:nvPicPr>
        <p:blipFill>
          <a:blip r:embed="rId2">
            <a:alphaModFix/>
          </a:blip>
          <a:stretch>
            <a:fillRect/>
          </a:stretch>
        </p:blipFill>
        <p:spPr>
          <a:xfrm>
            <a:off x="5115298" y="205214"/>
            <a:ext cx="804672" cy="806886"/>
          </a:xfrm>
          <a:prstGeom prst="rect">
            <a:avLst/>
          </a:prstGeom>
          <a:noFill/>
          <a:ln>
            <a:noFill/>
          </a:ln>
        </p:spPr>
      </p:pic>
      <p:pic>
        <p:nvPicPr>
          <p:cNvPr descr="Clickable article" id="18" name="Google Shape;18;p3">
            <a:hlinkClick r:id="rId3"/>
          </p:cNvPr>
          <p:cNvPicPr preferRelativeResize="0"/>
          <p:nvPr/>
        </p:nvPicPr>
        <p:blipFill>
          <a:blip r:embed="rId4">
            <a:alphaModFix/>
          </a:blip>
          <a:stretch>
            <a:fillRect/>
          </a:stretch>
        </p:blipFill>
        <p:spPr>
          <a:xfrm>
            <a:off x="3186950" y="1239576"/>
            <a:ext cx="4812124" cy="3212951"/>
          </a:xfrm>
          <a:prstGeom prst="rect">
            <a:avLst/>
          </a:prstGeom>
          <a:noFill/>
          <a:ln>
            <a:noFill/>
          </a:ln>
          <a:effectLst>
            <a:outerShdw blurRad="157163" rotWithShape="0" algn="bl" dir="6600000" dist="104775">
              <a:srgbClr val="000000">
                <a:alpha val="50000"/>
              </a:srgbClr>
            </a:outerShdw>
          </a:effectLst>
        </p:spPr>
      </p:pic>
      <p:sp>
        <p:nvSpPr>
          <p:cNvPr id="19" name="Google Shape;19;p3"/>
          <p:cNvSpPr txBox="1"/>
          <p:nvPr/>
        </p:nvSpPr>
        <p:spPr>
          <a:xfrm rot="-3613739">
            <a:off x="2489778" y="1514606"/>
            <a:ext cx="815652" cy="839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solidFill>
                  <a:schemeClr val="lt1"/>
                </a:solidFill>
                <a:latin typeface="Lato"/>
                <a:ea typeface="Lato"/>
                <a:cs typeface="Lato"/>
                <a:sym typeface="Lato"/>
              </a:rPr>
              <a:t>⤵</a:t>
            </a:r>
            <a:endParaRPr sz="5400">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CUSTOM_3">
    <p:bg>
      <p:bgPr>
        <a:gradFill>
          <a:gsLst>
            <a:gs pos="0">
              <a:srgbClr val="1077D2"/>
            </a:gs>
            <a:gs pos="100000">
              <a:srgbClr val="093153"/>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4"/>
          <p:cNvSpPr txBox="1"/>
          <p:nvPr/>
        </p:nvSpPr>
        <p:spPr>
          <a:xfrm>
            <a:off x="226025" y="108025"/>
            <a:ext cx="4597500" cy="8622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93C47D"/>
                </a:solidFill>
                <a:latin typeface="Amatic SC"/>
                <a:ea typeface="Amatic SC"/>
                <a:cs typeface="Amatic SC"/>
                <a:sym typeface="Amatic SC"/>
              </a:rPr>
              <a:t>Read Closely</a:t>
            </a:r>
            <a:endParaRPr b="1" sz="6000">
              <a:solidFill>
                <a:srgbClr val="93C47D"/>
              </a:solidFill>
              <a:latin typeface="Amatic SC"/>
              <a:ea typeface="Amatic SC"/>
              <a:cs typeface="Amatic SC"/>
              <a:sym typeface="Amatic SC"/>
            </a:endParaRPr>
          </a:p>
        </p:txBody>
      </p:sp>
      <p:sp>
        <p:nvSpPr>
          <p:cNvPr id="22" name="Google Shape;22;p4"/>
          <p:cNvSpPr txBox="1"/>
          <p:nvPr/>
        </p:nvSpPr>
        <p:spPr>
          <a:xfrm>
            <a:off x="226025" y="1136550"/>
            <a:ext cx="86820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a:pPr>
            <a:r>
              <a:rPr lang="en" sz="1800">
                <a:solidFill>
                  <a:schemeClr val="lt1"/>
                </a:solidFill>
                <a:latin typeface="Lato"/>
                <a:ea typeface="Lato"/>
                <a:cs typeface="Lato"/>
                <a:sym typeface="Lato"/>
              </a:rPr>
              <a:t>Why did James Earl Jones stop speaking almost completely?</a:t>
            </a:r>
            <a:endParaRPr sz="2000">
              <a:solidFill>
                <a:srgbClr val="FFFFFF"/>
              </a:solidFill>
              <a:latin typeface="Lato"/>
              <a:ea typeface="Lato"/>
              <a:cs typeface="Lato"/>
              <a:sym typeface="Lato"/>
            </a:endParaRPr>
          </a:p>
        </p:txBody>
      </p:sp>
      <p:pic>
        <p:nvPicPr>
          <p:cNvPr id="23" name="Google Shape;23;p4"/>
          <p:cNvPicPr preferRelativeResize="0"/>
          <p:nvPr/>
        </p:nvPicPr>
        <p:blipFill>
          <a:blip r:embed="rId2">
            <a:alphaModFix/>
          </a:blip>
          <a:stretch>
            <a:fillRect/>
          </a:stretch>
        </p:blipFill>
        <p:spPr>
          <a:xfrm>
            <a:off x="3120625" y="208575"/>
            <a:ext cx="804672" cy="804672"/>
          </a:xfrm>
          <a:prstGeom prst="rect">
            <a:avLst/>
          </a:prstGeom>
          <a:noFill/>
          <a:ln>
            <a:noFill/>
          </a:ln>
        </p:spPr>
      </p:pic>
      <p:sp>
        <p:nvSpPr>
          <p:cNvPr id="24" name="Google Shape;24;p4"/>
          <p:cNvSpPr txBox="1"/>
          <p:nvPr/>
        </p:nvSpPr>
        <p:spPr>
          <a:xfrm>
            <a:off x="226025" y="2885850"/>
            <a:ext cx="86820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2"/>
            </a:pPr>
            <a:r>
              <a:rPr lang="en" sz="1800">
                <a:solidFill>
                  <a:schemeClr val="lt1"/>
                </a:solidFill>
                <a:latin typeface="Lato"/>
                <a:ea typeface="Lato"/>
                <a:cs typeface="Lato"/>
                <a:sym typeface="Lato"/>
              </a:rPr>
              <a:t>How does author Allison Friedman characterize the 1930s in America?</a:t>
            </a:r>
            <a:endParaRPr sz="20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79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CUSTOM_4_1_2">
    <p:bg>
      <p:bgPr>
        <a:gradFill>
          <a:gsLst>
            <a:gs pos="0">
              <a:srgbClr val="1077D2"/>
            </a:gs>
            <a:gs pos="100000">
              <a:srgbClr val="093153"/>
            </a:gs>
          </a:gsLst>
          <a:path path="circle">
            <a:fillToRect b="50%" l="50%" r="50%" t="50%"/>
          </a:path>
          <a:tileRect/>
        </a:gradFill>
      </p:bgPr>
    </p:bg>
    <p:spTree>
      <p:nvGrpSpPr>
        <p:cNvPr id="25" name="Shape 25"/>
        <p:cNvGrpSpPr/>
        <p:nvPr/>
      </p:nvGrpSpPr>
      <p:grpSpPr>
        <a:xfrm>
          <a:off x="0" y="0"/>
          <a:ext cx="0" cy="0"/>
          <a:chOff x="0" y="0"/>
          <a:chExt cx="0" cy="0"/>
        </a:xfrm>
      </p:grpSpPr>
      <p:sp>
        <p:nvSpPr>
          <p:cNvPr id="26" name="Google Shape;26;p5"/>
          <p:cNvSpPr txBox="1"/>
          <p:nvPr/>
        </p:nvSpPr>
        <p:spPr>
          <a:xfrm>
            <a:off x="342900" y="2261925"/>
            <a:ext cx="8214600" cy="10470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4"/>
            </a:pPr>
            <a:r>
              <a:rPr lang="en" sz="1800">
                <a:solidFill>
                  <a:schemeClr val="lt1"/>
                </a:solidFill>
                <a:latin typeface="Lato"/>
                <a:ea typeface="Lato"/>
                <a:cs typeface="Lato"/>
                <a:sym typeface="Lato"/>
              </a:rPr>
              <a:t>How does the sidebar “Famous People Who Stutter” contribute to the article? What similarities do you notice between the people featured in the sidebar and James Earl Jones?</a:t>
            </a:r>
            <a:endParaRPr sz="1800">
              <a:solidFill>
                <a:srgbClr val="FFFFFF"/>
              </a:solidFill>
              <a:latin typeface="Lato"/>
              <a:ea typeface="Lato"/>
              <a:cs typeface="Lato"/>
              <a:sym typeface="Lato"/>
            </a:endParaRPr>
          </a:p>
        </p:txBody>
      </p:sp>
      <p:sp>
        <p:nvSpPr>
          <p:cNvPr id="27" name="Google Shape;27;p5"/>
          <p:cNvSpPr txBox="1"/>
          <p:nvPr/>
        </p:nvSpPr>
        <p:spPr>
          <a:xfrm>
            <a:off x="261200" y="342900"/>
            <a:ext cx="8221500" cy="704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chemeClr val="lt1"/>
              </a:buClr>
              <a:buSzPts val="1800"/>
              <a:buFont typeface="Lato"/>
              <a:buAutoNum type="arabicPeriod" startAt="3"/>
            </a:pPr>
            <a:r>
              <a:rPr lang="en" sz="1800">
                <a:solidFill>
                  <a:schemeClr val="lt1"/>
                </a:solidFill>
                <a:latin typeface="Lato"/>
                <a:ea typeface="Lato"/>
                <a:cs typeface="Lato"/>
                <a:sym typeface="Lato"/>
              </a:rPr>
              <a:t>How has James Earl managed his stutter?</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457200" rtl="0" algn="l">
              <a:spcBef>
                <a:spcPts val="0"/>
              </a:spcBef>
              <a:spcAft>
                <a:spcPts val="0"/>
              </a:spcAft>
              <a:buNone/>
            </a:pPr>
            <a:r>
              <a:t/>
            </a:r>
            <a:endParaRPr sz="20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158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CUSTOM_2_1">
    <p:bg>
      <p:bgPr>
        <a:gradFill>
          <a:gsLst>
            <a:gs pos="0">
              <a:srgbClr val="1077D2"/>
            </a:gs>
            <a:gs pos="100000">
              <a:srgbClr val="093153"/>
            </a:gs>
          </a:gsLst>
          <a:path path="circle">
            <a:fillToRect b="50%" l="50%" r="50%" t="50%"/>
          </a:path>
          <a:tileRect/>
        </a:gradFill>
      </p:bgPr>
    </p:bg>
    <p:spTree>
      <p:nvGrpSpPr>
        <p:cNvPr id="28" name="Shape 28"/>
        <p:cNvGrpSpPr/>
        <p:nvPr/>
      </p:nvGrpSpPr>
      <p:grpSpPr>
        <a:xfrm>
          <a:off x="0" y="0"/>
          <a:ext cx="0" cy="0"/>
          <a:chOff x="0" y="0"/>
          <a:chExt cx="0" cy="0"/>
        </a:xfrm>
      </p:grpSpPr>
      <p:pic>
        <p:nvPicPr>
          <p:cNvPr descr="Clickable article" id="29" name="Google Shape;29;p6">
            <a:hlinkClick r:id="rId2"/>
          </p:cNvPr>
          <p:cNvPicPr preferRelativeResize="0"/>
          <p:nvPr/>
        </p:nvPicPr>
        <p:blipFill>
          <a:blip r:embed="rId3">
            <a:alphaModFix/>
          </a:blip>
          <a:stretch>
            <a:fillRect/>
          </a:stretch>
        </p:blipFill>
        <p:spPr>
          <a:xfrm>
            <a:off x="3289613" y="1226950"/>
            <a:ext cx="2564775" cy="3440451"/>
          </a:xfrm>
          <a:prstGeom prst="rect">
            <a:avLst/>
          </a:prstGeom>
          <a:noFill/>
          <a:ln>
            <a:noFill/>
          </a:ln>
          <a:effectLst>
            <a:outerShdw blurRad="114300" rotWithShape="0" algn="bl" dir="7500000" dist="57150">
              <a:srgbClr val="000000">
                <a:alpha val="52000"/>
              </a:srgbClr>
            </a:outerShdw>
          </a:effectLst>
        </p:spPr>
      </p:pic>
      <p:sp>
        <p:nvSpPr>
          <p:cNvPr id="30" name="Google Shape;30;p6"/>
          <p:cNvSpPr txBox="1"/>
          <p:nvPr/>
        </p:nvSpPr>
        <p:spPr>
          <a:xfrm>
            <a:off x="345775" y="104775"/>
            <a:ext cx="76959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93C47D"/>
                </a:solidFill>
                <a:latin typeface="Amatic SC"/>
                <a:ea typeface="Amatic SC"/>
                <a:cs typeface="Amatic SC"/>
                <a:sym typeface="Amatic SC"/>
              </a:rPr>
              <a:t>Read the Second Article</a:t>
            </a:r>
            <a:endParaRPr b="1" sz="6000">
              <a:solidFill>
                <a:srgbClr val="93C47D"/>
              </a:solidFill>
              <a:latin typeface="Amatic SC"/>
              <a:ea typeface="Amatic SC"/>
              <a:cs typeface="Amatic SC"/>
              <a:sym typeface="Amatic SC"/>
            </a:endParaRPr>
          </a:p>
        </p:txBody>
      </p:sp>
      <p:sp>
        <p:nvSpPr>
          <p:cNvPr id="31" name="Google Shape;31;p6"/>
          <p:cNvSpPr txBox="1"/>
          <p:nvPr/>
        </p:nvSpPr>
        <p:spPr>
          <a:xfrm flipH="1">
            <a:off x="1514525" y="2071025"/>
            <a:ext cx="1775100" cy="1634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Click here </a:t>
            </a:r>
            <a:endParaRPr sz="20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to read the article at Scope Online.</a:t>
            </a:r>
            <a:r>
              <a:rPr lang="en" sz="2000">
                <a:solidFill>
                  <a:srgbClr val="134F5C"/>
                </a:solidFill>
                <a:latin typeface="Lato"/>
                <a:ea typeface="Lato"/>
                <a:cs typeface="Lato"/>
                <a:sym typeface="Lato"/>
              </a:rPr>
              <a:t> </a:t>
            </a:r>
            <a:endParaRPr sz="1800">
              <a:solidFill>
                <a:srgbClr val="FFFFFF"/>
              </a:solidFill>
              <a:latin typeface="Oswald"/>
              <a:ea typeface="Oswald"/>
              <a:cs typeface="Oswald"/>
              <a:sym typeface="Oswald"/>
            </a:endParaRPr>
          </a:p>
        </p:txBody>
      </p:sp>
      <p:pic>
        <p:nvPicPr>
          <p:cNvPr id="32" name="Google Shape;32;p6"/>
          <p:cNvPicPr preferRelativeResize="0"/>
          <p:nvPr/>
        </p:nvPicPr>
        <p:blipFill>
          <a:blip r:embed="rId4">
            <a:alphaModFix/>
          </a:blip>
          <a:stretch>
            <a:fillRect/>
          </a:stretch>
        </p:blipFill>
        <p:spPr>
          <a:xfrm>
            <a:off x="5727536" y="205289"/>
            <a:ext cx="796008" cy="806886"/>
          </a:xfrm>
          <a:prstGeom prst="rect">
            <a:avLst/>
          </a:prstGeom>
          <a:noFill/>
          <a:ln>
            <a:noFill/>
          </a:ln>
        </p:spPr>
      </p:pic>
      <p:sp>
        <p:nvSpPr>
          <p:cNvPr id="33" name="Google Shape;33;p6"/>
          <p:cNvSpPr txBox="1"/>
          <p:nvPr/>
        </p:nvSpPr>
        <p:spPr>
          <a:xfrm rot="-3613739">
            <a:off x="2489778" y="1587981"/>
            <a:ext cx="815652" cy="839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solidFill>
                  <a:schemeClr val="lt1"/>
                </a:solidFill>
                <a:latin typeface="Lato"/>
                <a:ea typeface="Lato"/>
                <a:cs typeface="Lato"/>
                <a:sym typeface="Lato"/>
              </a:rPr>
              <a:t>⤵</a:t>
            </a:r>
            <a:endParaRPr sz="5400">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CUSTOM_3_1">
    <p:bg>
      <p:bgPr>
        <a:gradFill>
          <a:gsLst>
            <a:gs pos="0">
              <a:srgbClr val="1077D2"/>
            </a:gs>
            <a:gs pos="100000">
              <a:srgbClr val="093153"/>
            </a:gs>
          </a:gsLst>
          <a:path path="circle">
            <a:fillToRect b="50%" l="50%" r="50%" t="50%"/>
          </a:path>
          <a:tileRect/>
        </a:gradFill>
      </p:bgPr>
    </p:bg>
    <p:spTree>
      <p:nvGrpSpPr>
        <p:cNvPr id="34" name="Shape 34"/>
        <p:cNvGrpSpPr/>
        <p:nvPr/>
      </p:nvGrpSpPr>
      <p:grpSpPr>
        <a:xfrm>
          <a:off x="0" y="0"/>
          <a:ext cx="0" cy="0"/>
          <a:chOff x="0" y="0"/>
          <a:chExt cx="0" cy="0"/>
        </a:xfrm>
      </p:grpSpPr>
      <p:sp>
        <p:nvSpPr>
          <p:cNvPr id="35" name="Google Shape;35;p7"/>
          <p:cNvSpPr txBox="1"/>
          <p:nvPr/>
        </p:nvSpPr>
        <p:spPr>
          <a:xfrm>
            <a:off x="226025" y="108025"/>
            <a:ext cx="4597500" cy="8622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93C47D"/>
                </a:solidFill>
                <a:latin typeface="Amatic SC"/>
                <a:ea typeface="Amatic SC"/>
                <a:cs typeface="Amatic SC"/>
                <a:sym typeface="Amatic SC"/>
              </a:rPr>
              <a:t>Read Closely</a:t>
            </a:r>
            <a:endParaRPr b="1" sz="6000">
              <a:solidFill>
                <a:srgbClr val="93C47D"/>
              </a:solidFill>
              <a:latin typeface="Amatic SC"/>
              <a:ea typeface="Amatic SC"/>
              <a:cs typeface="Amatic SC"/>
              <a:sym typeface="Amatic SC"/>
            </a:endParaRPr>
          </a:p>
        </p:txBody>
      </p:sp>
      <p:sp>
        <p:nvSpPr>
          <p:cNvPr id="36" name="Google Shape;36;p7"/>
          <p:cNvSpPr txBox="1"/>
          <p:nvPr/>
        </p:nvSpPr>
        <p:spPr>
          <a:xfrm>
            <a:off x="226025" y="1136550"/>
            <a:ext cx="86820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a:pPr>
            <a:r>
              <a:rPr lang="en" sz="1800">
                <a:solidFill>
                  <a:schemeClr val="lt1"/>
                </a:solidFill>
                <a:latin typeface="Lato"/>
                <a:ea typeface="Lato"/>
                <a:cs typeface="Lato"/>
                <a:sym typeface="Lato"/>
              </a:rPr>
              <a:t>Olivia’s shirt says, “Stuttering is okay because what I say is worth repeating.” What does this message suggest about Olivia?</a:t>
            </a:r>
            <a:endParaRPr sz="2000">
              <a:solidFill>
                <a:srgbClr val="FFFFFF"/>
              </a:solidFill>
              <a:latin typeface="Lato"/>
              <a:ea typeface="Lato"/>
              <a:cs typeface="Lato"/>
              <a:sym typeface="Lato"/>
            </a:endParaRPr>
          </a:p>
        </p:txBody>
      </p:sp>
      <p:pic>
        <p:nvPicPr>
          <p:cNvPr id="37" name="Google Shape;37;p7"/>
          <p:cNvPicPr preferRelativeResize="0"/>
          <p:nvPr/>
        </p:nvPicPr>
        <p:blipFill>
          <a:blip r:embed="rId2">
            <a:alphaModFix/>
          </a:blip>
          <a:stretch>
            <a:fillRect/>
          </a:stretch>
        </p:blipFill>
        <p:spPr>
          <a:xfrm>
            <a:off x="3170875" y="216950"/>
            <a:ext cx="804672" cy="804672"/>
          </a:xfrm>
          <a:prstGeom prst="rect">
            <a:avLst/>
          </a:prstGeom>
          <a:noFill/>
          <a:ln>
            <a:noFill/>
          </a:ln>
        </p:spPr>
      </p:pic>
    </p:spTree>
  </p:cSld>
  <p:clrMapOvr>
    <a:masterClrMapping/>
  </p:clrMapOvr>
  <p:extLst>
    <p:ext uri="{DCECCB84-F9BA-43D5-87BE-67443E8EF086}">
      <p15:sldGuideLst>
        <p15:guide id="1" orient="horz" pos="79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CUSTOM_4_1_1_1">
    <p:bg>
      <p:bgPr>
        <a:gradFill>
          <a:gsLst>
            <a:gs pos="0">
              <a:srgbClr val="1077D2"/>
            </a:gs>
            <a:gs pos="100000">
              <a:srgbClr val="093153"/>
            </a:gs>
          </a:gsLst>
          <a:path path="circle">
            <a:fillToRect b="50%" l="50%" r="50%" t="50%"/>
          </a:path>
          <a:tileRect/>
        </a:gradFill>
      </p:bgPr>
    </p:bg>
    <p:spTree>
      <p:nvGrpSpPr>
        <p:cNvPr id="38" name="Shape 38"/>
        <p:cNvGrpSpPr/>
        <p:nvPr/>
      </p:nvGrpSpPr>
      <p:grpSpPr>
        <a:xfrm>
          <a:off x="0" y="0"/>
          <a:ext cx="0" cy="0"/>
          <a:chOff x="0" y="0"/>
          <a:chExt cx="0" cy="0"/>
        </a:xfrm>
      </p:grpSpPr>
      <p:sp>
        <p:nvSpPr>
          <p:cNvPr id="39" name="Google Shape;39;p8"/>
          <p:cNvSpPr txBox="1"/>
          <p:nvPr/>
        </p:nvSpPr>
        <p:spPr>
          <a:xfrm>
            <a:off x="224650" y="1078350"/>
            <a:ext cx="8287800" cy="565200"/>
          </a:xfrm>
          <a:prstGeom prst="rect">
            <a:avLst/>
          </a:prstGeom>
          <a:noFill/>
          <a:ln>
            <a:noFill/>
          </a:ln>
        </p:spPr>
        <p:txBody>
          <a:bodyPr anchorCtr="0" anchor="t" bIns="75575" lIns="75575" spcFirstLastPara="1" rIns="75575" wrap="square" tIns="75575">
            <a:noAutofit/>
          </a:bodyPr>
          <a:lstStyle/>
          <a:p>
            <a:pPr indent="-336550" lvl="0" marL="457200" rtl="0" algn="l">
              <a:spcBef>
                <a:spcPts val="0"/>
              </a:spcBef>
              <a:spcAft>
                <a:spcPts val="0"/>
              </a:spcAft>
              <a:buClr>
                <a:srgbClr val="FFFFFF"/>
              </a:buClr>
              <a:buSzPts val="1700"/>
              <a:buFont typeface="Lato"/>
              <a:buAutoNum type="arabicPeriod"/>
            </a:pPr>
            <a:r>
              <a:rPr lang="en" sz="1700">
                <a:solidFill>
                  <a:schemeClr val="lt1"/>
                </a:solidFill>
                <a:latin typeface="Lato"/>
                <a:ea typeface="Lato"/>
                <a:cs typeface="Lato"/>
                <a:sym typeface="Lato"/>
              </a:rPr>
              <a:t>The articles and the video include details about kids laughing at James Earl and Olivia because of their stutters. After reading the articles and watching the video, what advice might you give someone who treats a peer in this way?</a:t>
            </a:r>
            <a:endParaRPr sz="1700">
              <a:solidFill>
                <a:srgbClr val="FFFFFF"/>
              </a:solidFill>
              <a:latin typeface="Lato"/>
              <a:ea typeface="Lato"/>
              <a:cs typeface="Lato"/>
              <a:sym typeface="Lato"/>
            </a:endParaRPr>
          </a:p>
        </p:txBody>
      </p:sp>
      <p:sp>
        <p:nvSpPr>
          <p:cNvPr id="40" name="Google Shape;40;p8"/>
          <p:cNvSpPr txBox="1"/>
          <p:nvPr/>
        </p:nvSpPr>
        <p:spPr>
          <a:xfrm>
            <a:off x="282375" y="119250"/>
            <a:ext cx="8037000" cy="6873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93C47D"/>
                </a:solidFill>
                <a:latin typeface="Amatic SC"/>
                <a:ea typeface="Amatic SC"/>
                <a:cs typeface="Amatic SC"/>
                <a:sym typeface="Amatic SC"/>
              </a:rPr>
              <a:t>Think Critically</a:t>
            </a:r>
            <a:endParaRPr b="1" sz="6000">
              <a:solidFill>
                <a:srgbClr val="93C47D"/>
              </a:solidFill>
              <a:latin typeface="Amatic SC"/>
              <a:ea typeface="Amatic SC"/>
              <a:cs typeface="Amatic SC"/>
              <a:sym typeface="Amatic SC"/>
            </a:endParaRPr>
          </a:p>
        </p:txBody>
      </p:sp>
      <p:pic>
        <p:nvPicPr>
          <p:cNvPr id="41" name="Google Shape;41;p8"/>
          <p:cNvPicPr preferRelativeResize="0"/>
          <p:nvPr/>
        </p:nvPicPr>
        <p:blipFill>
          <a:blip r:embed="rId2">
            <a:alphaModFix/>
          </a:blip>
          <a:stretch>
            <a:fillRect/>
          </a:stretch>
        </p:blipFill>
        <p:spPr>
          <a:xfrm>
            <a:off x="4048950" y="228650"/>
            <a:ext cx="806700" cy="806700"/>
          </a:xfrm>
          <a:prstGeom prst="rect">
            <a:avLst/>
          </a:prstGeom>
          <a:noFill/>
          <a:ln>
            <a:noFill/>
          </a:ln>
        </p:spPr>
      </p:pic>
    </p:spTree>
  </p:cSld>
  <p:clrMapOvr>
    <a:masterClrMapping/>
  </p:clrMapOvr>
  <p:extLst>
    <p:ext uri="{DCECCB84-F9BA-43D5-87BE-67443E8EF086}">
      <p15:sldGuideLst>
        <p15:guide id="1" orient="horz" pos="79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Slide">
  <p:cSld name="TITLE_1">
    <p:bg>
      <p:bgPr>
        <a:solidFill>
          <a:srgbClr val="FFFFFF"/>
        </a:solidFill>
      </p:bgPr>
    </p:bg>
    <p:spTree>
      <p:nvGrpSpPr>
        <p:cNvPr id="42" name="Shape 42"/>
        <p:cNvGrpSpPr/>
        <p:nvPr/>
      </p:nvGrpSpPr>
      <p:grpSpPr>
        <a:xfrm>
          <a:off x="0" y="0"/>
          <a:ext cx="0" cy="0"/>
          <a:chOff x="0" y="0"/>
          <a:chExt cx="0" cy="0"/>
        </a:xfrm>
      </p:grpSpPr>
      <p:sp>
        <p:nvSpPr>
          <p:cNvPr id="43" name="Google Shape;43;p9"/>
          <p:cNvSpPr/>
          <p:nvPr/>
        </p:nvSpPr>
        <p:spPr>
          <a:xfrm>
            <a:off x="234900" y="310525"/>
            <a:ext cx="8674200" cy="4185900"/>
          </a:xfrm>
          <a:prstGeom prst="roundRect">
            <a:avLst>
              <a:gd fmla="val 16667" name="adj"/>
            </a:avLst>
          </a:prstGeom>
          <a:noFill/>
          <a:ln cap="flat" cmpd="sng" w="9525">
            <a:solidFill>
              <a:srgbClr val="0B539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nvSpPr>
        <p:spPr>
          <a:xfrm>
            <a:off x="337950" y="310650"/>
            <a:ext cx="8468100" cy="41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CC2031"/>
                </a:solidFill>
                <a:highlight>
                  <a:srgbClr val="FFFFFF"/>
                </a:highlight>
                <a:latin typeface="Amatic SC"/>
                <a:ea typeface="Amatic SC"/>
                <a:cs typeface="Amatic SC"/>
                <a:sym typeface="Amatic SC"/>
              </a:rPr>
              <a:t>→</a:t>
            </a:r>
            <a:r>
              <a:rPr b="1" lang="en" sz="5800">
                <a:solidFill>
                  <a:srgbClr val="CC2031"/>
                </a:solidFill>
                <a:highlight>
                  <a:srgbClr val="FFFFFF"/>
                </a:highlight>
                <a:latin typeface="Amatic SC"/>
                <a:ea typeface="Amatic SC"/>
                <a:cs typeface="Amatic SC"/>
                <a:sym typeface="Amatic SC"/>
              </a:rPr>
              <a:t>Teachers, read this first!</a:t>
            </a:r>
            <a:r>
              <a:rPr b="1" lang="en" sz="4800">
                <a:solidFill>
                  <a:srgbClr val="CC2031"/>
                </a:solidFill>
                <a:highlight>
                  <a:srgbClr val="FFFFFF"/>
                </a:highlight>
                <a:latin typeface="Amatic SC"/>
                <a:ea typeface="Amatic SC"/>
                <a:cs typeface="Amatic SC"/>
                <a:sym typeface="Amatic SC"/>
              </a:rPr>
              <a:t>←</a:t>
            </a:r>
            <a:endParaRPr b="1" sz="4800">
              <a:solidFill>
                <a:srgbClr val="CC2031"/>
              </a:solidFill>
              <a:highlight>
                <a:srgbClr val="FFFFFF"/>
              </a:highlight>
              <a:latin typeface="Amatic SC"/>
              <a:ea typeface="Amatic SC"/>
              <a:cs typeface="Amatic SC"/>
              <a:sym typeface="Amatic SC"/>
            </a:endParaRPr>
          </a:p>
          <a:p>
            <a:pPr indent="0" lvl="0" marL="0" rtl="0" algn="ctr">
              <a:spcBef>
                <a:spcPts val="0"/>
              </a:spcBef>
              <a:spcAft>
                <a:spcPts val="0"/>
              </a:spcAft>
              <a:buNone/>
            </a:pPr>
            <a:r>
              <a:rPr lang="en" sz="1000">
                <a:solidFill>
                  <a:srgbClr val="000000"/>
                </a:solidFill>
                <a:latin typeface="Lato"/>
                <a:ea typeface="Lato"/>
                <a:cs typeface="Lato"/>
                <a:sym typeface="Lato"/>
              </a:rPr>
              <a:t>This is your copy of a </a:t>
            </a:r>
            <a:r>
              <a:rPr i="1" lang="en" sz="1000">
                <a:latin typeface="Lato"/>
                <a:ea typeface="Lato"/>
                <a:cs typeface="Lato"/>
                <a:sym typeface="Lato"/>
              </a:rPr>
              <a:t>Scope</a:t>
            </a:r>
            <a:r>
              <a:rPr i="1" lang="en" sz="1000">
                <a:solidFill>
                  <a:srgbClr val="000000"/>
                </a:solidFill>
                <a:latin typeface="Lato"/>
                <a:ea typeface="Lato"/>
                <a:cs typeface="Lato"/>
                <a:sym typeface="Lato"/>
              </a:rPr>
              <a:t> </a:t>
            </a:r>
            <a:r>
              <a:rPr lang="en" sz="1000">
                <a:solidFill>
                  <a:srgbClr val="000000"/>
                </a:solidFill>
                <a:latin typeface="Lato"/>
                <a:ea typeface="Lato"/>
                <a:cs typeface="Lato"/>
                <a:sym typeface="Lato"/>
              </a:rPr>
              <a:t>Google Activity. You can use this as is or customize it to fit your needs. </a:t>
            </a:r>
            <a:br>
              <a:rPr lang="en" sz="1000">
                <a:solidFill>
                  <a:srgbClr val="000000"/>
                </a:solidFill>
                <a:latin typeface="Lato"/>
                <a:ea typeface="Lato"/>
                <a:cs typeface="Lato"/>
                <a:sym typeface="Lato"/>
              </a:rPr>
            </a:br>
            <a:r>
              <a:rPr lang="en" sz="1000">
                <a:solidFill>
                  <a:srgbClr val="000000"/>
                </a:solidFill>
                <a:latin typeface="Lato"/>
                <a:ea typeface="Lato"/>
                <a:cs typeface="Lato"/>
                <a:sym typeface="Lato"/>
              </a:rPr>
              <a:t>To edit any elements that are locked down, click </a:t>
            </a:r>
            <a:r>
              <a:rPr b="1" lang="en" sz="1000">
                <a:solidFill>
                  <a:srgbClr val="000000"/>
                </a:solidFill>
                <a:latin typeface="Lato"/>
                <a:ea typeface="Lato"/>
                <a:cs typeface="Lato"/>
                <a:sym typeface="Lato"/>
              </a:rPr>
              <a:t>Slide → Edit </a:t>
            </a:r>
            <a:r>
              <a:rPr b="1" lang="en" sz="1000">
                <a:latin typeface="Lato"/>
                <a:ea typeface="Lato"/>
                <a:cs typeface="Lato"/>
                <a:sym typeface="Lato"/>
              </a:rPr>
              <a:t>theme</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b="1" sz="1000">
              <a:solidFill>
                <a:srgbClr val="000000"/>
              </a:solidFill>
              <a:latin typeface="Lato"/>
              <a:ea typeface="Lato"/>
              <a:cs typeface="Lato"/>
              <a:sym typeface="Lato"/>
            </a:endParaRPr>
          </a:p>
          <a:p>
            <a:pPr indent="0" lvl="0" marL="0" rtl="0" algn="l">
              <a:spcBef>
                <a:spcPts val="0"/>
              </a:spcBef>
              <a:spcAft>
                <a:spcPts val="0"/>
              </a:spcAft>
              <a:buNone/>
            </a:pPr>
            <a:r>
              <a:rPr b="1" lang="en" sz="1500">
                <a:solidFill>
                  <a:srgbClr val="0B5394"/>
                </a:solidFill>
                <a:latin typeface="Lato"/>
                <a:ea typeface="Lato"/>
                <a:cs typeface="Lato"/>
                <a:sym typeface="Lato"/>
              </a:rPr>
              <a:t>How to assign this activity:</a:t>
            </a:r>
            <a:endParaRPr b="1" sz="1500">
              <a:solidFill>
                <a:srgbClr val="0B5394"/>
              </a:solidFill>
              <a:latin typeface="Lato"/>
              <a:ea typeface="Lato"/>
              <a:cs typeface="Lato"/>
              <a:sym typeface="Lato"/>
            </a:endParaRPr>
          </a:p>
          <a:p>
            <a:pPr indent="0" lvl="0" marL="0" rtl="0" algn="l">
              <a:spcBef>
                <a:spcPts val="0"/>
              </a:spcBef>
              <a:spcAft>
                <a:spcPts val="0"/>
              </a:spcAft>
              <a:buNone/>
            </a:pPr>
            <a:r>
              <a:t/>
            </a:r>
            <a:endParaRPr b="1" sz="600">
              <a:solidFill>
                <a:srgbClr val="0097A7"/>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latin typeface="Lato"/>
                <a:ea typeface="Lato"/>
                <a:cs typeface="Lato"/>
                <a:sym typeface="Lato"/>
              </a:rPr>
              <a:t>To assign t</a:t>
            </a:r>
            <a:r>
              <a:rPr lang="en" sz="1000">
                <a:solidFill>
                  <a:srgbClr val="000000"/>
                </a:solidFill>
                <a:latin typeface="Lato"/>
                <a:ea typeface="Lato"/>
                <a:cs typeface="Lato"/>
                <a:sym typeface="Lato"/>
              </a:rPr>
              <a:t>hrough </a:t>
            </a:r>
            <a:r>
              <a:rPr b="1" lang="en" sz="1000">
                <a:solidFill>
                  <a:srgbClr val="000000"/>
                </a:solidFill>
                <a:latin typeface="Lato"/>
                <a:ea typeface="Lato"/>
                <a:cs typeface="Lato"/>
                <a:sym typeface="Lato"/>
              </a:rPr>
              <a:t>Google Classroom</a:t>
            </a:r>
            <a:r>
              <a:rPr lang="en" sz="1000">
                <a:solidFill>
                  <a:srgbClr val="000000"/>
                </a:solidFill>
                <a:latin typeface="Lato"/>
                <a:ea typeface="Lato"/>
                <a:cs typeface="Lato"/>
                <a:sym typeface="Lato"/>
              </a:rPr>
              <a:t>, select </a:t>
            </a:r>
            <a:r>
              <a:rPr lang="en" sz="1000">
                <a:latin typeface="Lato"/>
                <a:ea typeface="Lato"/>
                <a:cs typeface="Lato"/>
                <a:sym typeface="Lato"/>
              </a:rPr>
              <a:t> </a:t>
            </a:r>
            <a:r>
              <a:rPr lang="en" sz="1000">
                <a:solidFill>
                  <a:srgbClr val="000000"/>
                </a:solidFill>
                <a:latin typeface="Lato"/>
                <a:ea typeface="Lato"/>
                <a:cs typeface="Lato"/>
                <a:sym typeface="Lato"/>
              </a:rPr>
              <a:t>“Make a copy for each student” from the dropdown menu. </a:t>
            </a:r>
            <a:endParaRPr sz="1000">
              <a:solidFill>
                <a:srgbClr val="000000"/>
              </a:solidFill>
              <a:latin typeface="Lato"/>
              <a:ea typeface="Lato"/>
              <a:cs typeface="Lato"/>
              <a:sym typeface="Lato"/>
            </a:endParaRPr>
          </a:p>
          <a:p>
            <a:pPr indent="0" lvl="0" marL="457200" rtl="0" algn="l">
              <a:spcBef>
                <a:spcPts val="0"/>
              </a:spcBef>
              <a:spcAft>
                <a:spcPts val="0"/>
              </a:spcAft>
              <a:buNone/>
            </a:pPr>
            <a:r>
              <a:t/>
            </a:r>
            <a:endParaRPr sz="300">
              <a:solidFill>
                <a:srgbClr val="000000"/>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latin typeface="Lato"/>
                <a:ea typeface="Lato"/>
                <a:cs typeface="Lato"/>
                <a:sym typeface="Lato"/>
              </a:rPr>
              <a:t>For</a:t>
            </a:r>
            <a:r>
              <a:rPr lang="en" sz="1000">
                <a:solidFill>
                  <a:srgbClr val="000000"/>
                </a:solidFill>
                <a:latin typeface="Lato"/>
                <a:ea typeface="Lato"/>
                <a:cs typeface="Lato"/>
                <a:sym typeface="Lato"/>
              </a:rPr>
              <a:t> </a:t>
            </a:r>
            <a:r>
              <a:rPr b="1" lang="en" sz="1000">
                <a:solidFill>
                  <a:srgbClr val="000000"/>
                </a:solidFill>
                <a:latin typeface="Lato"/>
                <a:ea typeface="Lato"/>
                <a:cs typeface="Lato"/>
                <a:sym typeface="Lato"/>
              </a:rPr>
              <a:t>Microsoft Teams</a:t>
            </a:r>
            <a:r>
              <a:rPr lang="en" sz="1000">
                <a:solidFill>
                  <a:srgbClr val="000000"/>
                </a:solidFill>
                <a:latin typeface="Lato"/>
                <a:ea typeface="Lato"/>
                <a:cs typeface="Lato"/>
                <a:sym typeface="Lato"/>
              </a:rPr>
              <a:t>, you can click File → Download → Microsoft PowerPoint </a:t>
            </a:r>
            <a:br>
              <a:rPr lang="en" sz="1000">
                <a:solidFill>
                  <a:srgbClr val="000000"/>
                </a:solidFill>
                <a:latin typeface="Lato"/>
                <a:ea typeface="Lato"/>
                <a:cs typeface="Lato"/>
                <a:sym typeface="Lato"/>
              </a:rPr>
            </a:br>
            <a:r>
              <a:rPr lang="en" sz="1000">
                <a:solidFill>
                  <a:srgbClr val="000000"/>
                </a:solidFill>
                <a:latin typeface="Lato"/>
                <a:ea typeface="Lato"/>
                <a:cs typeface="Lato"/>
                <a:sym typeface="Lato"/>
              </a:rPr>
              <a:t>for a version of this activity that you can upload to Teams.</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300">
              <a:solidFill>
                <a:srgbClr val="000000"/>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You can also have your students </a:t>
            </a:r>
            <a:r>
              <a:rPr b="1" lang="en" sz="1000">
                <a:solidFill>
                  <a:srgbClr val="000000"/>
                </a:solidFill>
                <a:latin typeface="Lato"/>
                <a:ea typeface="Lato"/>
                <a:cs typeface="Lato"/>
                <a:sym typeface="Lato"/>
              </a:rPr>
              <a:t>make their own copies</a:t>
            </a:r>
            <a:r>
              <a:rPr lang="en" sz="1000">
                <a:solidFill>
                  <a:srgbClr val="000000"/>
                </a:solidFill>
                <a:latin typeface="Lato"/>
                <a:ea typeface="Lato"/>
                <a:cs typeface="Lato"/>
                <a:sym typeface="Lato"/>
              </a:rPr>
              <a:t> of this activity</a:t>
            </a:r>
            <a:r>
              <a:rPr lang="en" sz="1000">
                <a:latin typeface="Lato"/>
                <a:ea typeface="Lato"/>
                <a:cs typeface="Lato"/>
                <a:sym typeface="Lato"/>
              </a:rPr>
              <a:t> automatically</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3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Click the </a:t>
            </a:r>
            <a:r>
              <a:rPr b="1" lang="en" sz="1000">
                <a:solidFill>
                  <a:srgbClr val="000000"/>
                </a:solidFill>
                <a:latin typeface="Lato"/>
                <a:ea typeface="Lato"/>
                <a:cs typeface="Lato"/>
                <a:sym typeface="Lato"/>
              </a:rPr>
              <a:t>Share</a:t>
            </a:r>
            <a:r>
              <a:rPr lang="en" sz="1000">
                <a:solidFill>
                  <a:srgbClr val="000000"/>
                </a:solidFill>
                <a:latin typeface="Lato"/>
                <a:ea typeface="Lato"/>
                <a:cs typeface="Lato"/>
                <a:sym typeface="Lato"/>
              </a:rPr>
              <a:t> button at the top right.			</a:t>
            </a:r>
            <a:endParaRPr sz="10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Click </a:t>
            </a:r>
            <a:r>
              <a:rPr b="1" lang="en" sz="1000">
                <a:solidFill>
                  <a:srgbClr val="000000"/>
                </a:solidFill>
                <a:latin typeface="Lato"/>
                <a:ea typeface="Lato"/>
                <a:cs typeface="Lato"/>
                <a:sym typeface="Lato"/>
              </a:rPr>
              <a:t>Copy Link</a:t>
            </a:r>
            <a:r>
              <a:rPr lang="en" sz="1000">
                <a:solidFill>
                  <a:srgbClr val="000000"/>
                </a:solidFill>
                <a:latin typeface="Lato"/>
                <a:ea typeface="Lato"/>
                <a:cs typeface="Lato"/>
                <a:sym typeface="Lato"/>
              </a:rPr>
              <a:t>, then paste the URL into an email or assignment.</a:t>
            </a:r>
            <a:endParaRPr sz="10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At the end of the URL, change the word </a:t>
            </a:r>
            <a:r>
              <a:rPr b="1" lang="en" sz="1000">
                <a:solidFill>
                  <a:srgbClr val="000000"/>
                </a:solidFill>
                <a:latin typeface="Lato"/>
                <a:ea typeface="Lato"/>
                <a:cs typeface="Lato"/>
                <a:sym typeface="Lato"/>
              </a:rPr>
              <a:t>edit</a:t>
            </a:r>
            <a:r>
              <a:rPr lang="en" sz="1000">
                <a:solidFill>
                  <a:srgbClr val="000000"/>
                </a:solidFill>
                <a:latin typeface="Lato"/>
                <a:ea typeface="Lato"/>
                <a:cs typeface="Lato"/>
                <a:sym typeface="Lato"/>
              </a:rPr>
              <a:t> to </a:t>
            </a:r>
            <a:r>
              <a:rPr b="1" lang="en" sz="1000">
                <a:solidFill>
                  <a:srgbClr val="000000"/>
                </a:solidFill>
                <a:latin typeface="Lato"/>
                <a:ea typeface="Lato"/>
                <a:cs typeface="Lato"/>
                <a:sym typeface="Lato"/>
              </a:rPr>
              <a:t>copy</a:t>
            </a:r>
            <a:r>
              <a:rPr lang="en" sz="1000">
                <a:solidFill>
                  <a:srgbClr val="000000"/>
                </a:solidFill>
                <a:latin typeface="Lato"/>
                <a:ea typeface="Lato"/>
                <a:cs typeface="Lato"/>
                <a:sym typeface="Lato"/>
              </a:rPr>
              <a:t>, like </a:t>
            </a:r>
            <a:r>
              <a:rPr lang="en" sz="1000">
                <a:latin typeface="Lato"/>
                <a:ea typeface="Lato"/>
                <a:cs typeface="Lato"/>
                <a:sym typeface="Lato"/>
              </a:rPr>
              <a:t>this</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400">
              <a:solidFill>
                <a:srgbClr val="000000"/>
              </a:solidFill>
              <a:latin typeface="Lato"/>
              <a:ea typeface="Lato"/>
              <a:cs typeface="Lato"/>
              <a:sym typeface="Lato"/>
            </a:endParaRPr>
          </a:p>
          <a:p>
            <a:pPr indent="457200" lvl="0" marL="914400" rtl="0" algn="l">
              <a:spcBef>
                <a:spcPts val="0"/>
              </a:spcBef>
              <a:spcAft>
                <a:spcPts val="0"/>
              </a:spcAft>
              <a:buNone/>
            </a:pPr>
            <a:r>
              <a:rPr lang="en" sz="1000" u="sng">
                <a:solidFill>
                  <a:srgbClr val="000000"/>
                </a:solidFill>
                <a:latin typeface="Lato"/>
                <a:ea typeface="Lato"/>
                <a:cs typeface="Lato"/>
                <a:sym typeface="Lato"/>
              </a:rPr>
              <a:t>https://docs.google.com/presentation/d/[. . . ]/</a:t>
            </a:r>
            <a:r>
              <a:rPr b="1" lang="en" sz="1000" u="sng">
                <a:solidFill>
                  <a:srgbClr val="000000"/>
                </a:solidFill>
                <a:highlight>
                  <a:srgbClr val="FFF200"/>
                </a:highlight>
                <a:latin typeface="Lato"/>
                <a:ea typeface="Lato"/>
                <a:cs typeface="Lato"/>
                <a:sym typeface="Lato"/>
              </a:rPr>
              <a:t>edit</a:t>
            </a:r>
            <a:r>
              <a:rPr lang="en" sz="1000" u="sng">
                <a:solidFill>
                  <a:srgbClr val="000000"/>
                </a:solidFill>
                <a:latin typeface="Lato"/>
                <a:ea typeface="Lato"/>
                <a:cs typeface="Lato"/>
                <a:sym typeface="Lato"/>
              </a:rPr>
              <a:t>?usp=sharing</a:t>
            </a:r>
            <a:endParaRPr sz="500" u="sng">
              <a:solidFill>
                <a:srgbClr val="000000"/>
              </a:solidFill>
              <a:latin typeface="Lato"/>
              <a:ea typeface="Lato"/>
              <a:cs typeface="Lato"/>
              <a:sym typeface="Lato"/>
            </a:endParaRPr>
          </a:p>
          <a:p>
            <a:pPr indent="0" lvl="0" marL="914400" rtl="0" algn="l">
              <a:spcBef>
                <a:spcPts val="0"/>
              </a:spcBef>
              <a:spcAft>
                <a:spcPts val="0"/>
              </a:spcAft>
              <a:buNone/>
            </a:pPr>
            <a:r>
              <a:t/>
            </a:r>
            <a:endParaRPr sz="500">
              <a:solidFill>
                <a:srgbClr val="000000"/>
              </a:solidFill>
              <a:latin typeface="Lato"/>
              <a:ea typeface="Lato"/>
              <a:cs typeface="Lato"/>
              <a:sym typeface="Lato"/>
            </a:endParaRPr>
          </a:p>
          <a:p>
            <a:pPr indent="0" lvl="0" marL="4572000" rtl="0" algn="l">
              <a:spcBef>
                <a:spcPts val="0"/>
              </a:spcBef>
              <a:spcAft>
                <a:spcPts val="0"/>
              </a:spcAft>
              <a:buNone/>
            </a:pPr>
            <a:r>
              <a:t/>
            </a:r>
            <a:endParaRPr sz="500">
              <a:solidFill>
                <a:srgbClr val="000000"/>
              </a:solidFill>
              <a:latin typeface="Lato"/>
              <a:ea typeface="Lato"/>
              <a:cs typeface="Lato"/>
              <a:sym typeface="Lato"/>
            </a:endParaRPr>
          </a:p>
          <a:p>
            <a:pPr indent="457200" lvl="0" marL="914400" rtl="0" algn="l">
              <a:spcBef>
                <a:spcPts val="0"/>
              </a:spcBef>
              <a:spcAft>
                <a:spcPts val="0"/>
              </a:spcAft>
              <a:buNone/>
            </a:pPr>
            <a:r>
              <a:rPr lang="en" sz="1000" u="sng">
                <a:solidFill>
                  <a:srgbClr val="000000"/>
                </a:solidFill>
                <a:latin typeface="Lato"/>
                <a:ea typeface="Lato"/>
                <a:cs typeface="Lato"/>
                <a:sym typeface="Lato"/>
              </a:rPr>
              <a:t>https://docs.google.com/presentation/d/[. . . ]/</a:t>
            </a:r>
            <a:r>
              <a:rPr b="1" lang="en" sz="1000" u="sng">
                <a:solidFill>
                  <a:srgbClr val="000000"/>
                </a:solidFill>
                <a:highlight>
                  <a:srgbClr val="FFF200"/>
                </a:highlight>
                <a:latin typeface="Lato"/>
                <a:ea typeface="Lato"/>
                <a:cs typeface="Lato"/>
                <a:sym typeface="Lato"/>
              </a:rPr>
              <a:t>copy</a:t>
            </a:r>
            <a:r>
              <a:rPr lang="en" sz="1000" u="sng">
                <a:solidFill>
                  <a:srgbClr val="000000"/>
                </a:solidFill>
                <a:latin typeface="Lato"/>
                <a:ea typeface="Lato"/>
                <a:cs typeface="Lato"/>
                <a:sym typeface="Lato"/>
              </a:rPr>
              <a:t>?usp=sharing</a:t>
            </a:r>
            <a:endParaRPr sz="1000" u="sng">
              <a:solidFill>
                <a:srgbClr val="000000"/>
              </a:solidFill>
              <a:latin typeface="Lato"/>
              <a:ea typeface="Lato"/>
              <a:cs typeface="Lato"/>
              <a:sym typeface="Lato"/>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rPr b="1" lang="en" sz="1900">
                <a:solidFill>
                  <a:srgbClr val="0B5394"/>
                </a:solidFill>
                <a:latin typeface="Amatic SC"/>
                <a:ea typeface="Amatic SC"/>
                <a:cs typeface="Amatic SC"/>
                <a:sym typeface="Amatic SC"/>
              </a:rPr>
              <a:t>Thank you for teaching with </a:t>
            </a:r>
            <a:r>
              <a:rPr b="1" i="1" lang="en" sz="1900">
                <a:solidFill>
                  <a:srgbClr val="0B5394"/>
                </a:solidFill>
                <a:latin typeface="Amatic SC"/>
                <a:ea typeface="Amatic SC"/>
                <a:cs typeface="Amatic SC"/>
                <a:sym typeface="Amatic SC"/>
              </a:rPr>
              <a:t>Scope </a:t>
            </a:r>
            <a:r>
              <a:rPr b="1" lang="en" sz="1900">
                <a:solidFill>
                  <a:srgbClr val="0B5394"/>
                </a:solidFill>
                <a:latin typeface="Amatic SC"/>
                <a:ea typeface="Amatic SC"/>
                <a:cs typeface="Amatic SC"/>
                <a:sym typeface="Amatic SC"/>
              </a:rPr>
              <a:t>!</a:t>
            </a:r>
            <a:endParaRPr b="1" sz="1900">
              <a:solidFill>
                <a:srgbClr val="0B5394"/>
              </a:solidFill>
              <a:latin typeface="Amatic SC"/>
              <a:ea typeface="Amatic SC"/>
              <a:cs typeface="Amatic SC"/>
              <a:sym typeface="Amatic SC"/>
            </a:endParaRPr>
          </a:p>
          <a:p>
            <a:pPr indent="0" lvl="0" marL="0" rtl="0" algn="l">
              <a:spcBef>
                <a:spcPts val="0"/>
              </a:spcBef>
              <a:spcAft>
                <a:spcPts val="0"/>
              </a:spcAft>
              <a:buNone/>
            </a:pPr>
            <a:r>
              <a:t/>
            </a:r>
            <a:endParaRPr b="1" sz="2800">
              <a:solidFill>
                <a:srgbClr val="CC0000"/>
              </a:solidFill>
            </a:endParaRPr>
          </a:p>
          <a:p>
            <a:pPr indent="0" lvl="0" marL="0" rtl="0" algn="l">
              <a:lnSpc>
                <a:spcPct val="115000"/>
              </a:lnSpc>
              <a:spcBef>
                <a:spcPts val="0"/>
              </a:spcBef>
              <a:spcAft>
                <a:spcPts val="0"/>
              </a:spcAft>
              <a:buNone/>
            </a:pPr>
            <a:r>
              <a:t/>
            </a:r>
            <a:endParaRPr b="1" sz="1200">
              <a:latin typeface="Lato"/>
              <a:ea typeface="Lato"/>
              <a:cs typeface="Lato"/>
              <a:sym typeface="Lato"/>
            </a:endParaRPr>
          </a:p>
        </p:txBody>
      </p:sp>
      <p:sp>
        <p:nvSpPr>
          <p:cNvPr id="45" name="Google Shape;45;p9"/>
          <p:cNvSpPr/>
          <p:nvPr/>
        </p:nvSpPr>
        <p:spPr>
          <a:xfrm>
            <a:off x="1678688" y="4044850"/>
            <a:ext cx="6971400" cy="570600"/>
          </a:xfrm>
          <a:prstGeom prst="roundRect">
            <a:avLst>
              <a:gd fmla="val 50000"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500">
                <a:latin typeface="Lato"/>
                <a:ea typeface="Lato"/>
                <a:cs typeface="Lato"/>
                <a:sym typeface="Lato"/>
              </a:rPr>
              <a:t>        </a:t>
            </a:r>
            <a:r>
              <a:rPr b="1" lang="en" sz="1500">
                <a:solidFill>
                  <a:srgbClr val="000000"/>
                </a:solidFill>
                <a:latin typeface="Lato"/>
                <a:ea typeface="Lato"/>
                <a:cs typeface="Lato"/>
                <a:sym typeface="Lato"/>
              </a:rPr>
              <a:t>Delete this slide before sharing the activity with students</a:t>
            </a:r>
            <a:r>
              <a:rPr lang="en" sz="1500">
                <a:solidFill>
                  <a:srgbClr val="000000"/>
                </a:solidFill>
                <a:latin typeface="Lato"/>
                <a:ea typeface="Lato"/>
                <a:cs typeface="Lato"/>
                <a:sym typeface="Lato"/>
              </a:rPr>
              <a:t>.</a:t>
            </a:r>
            <a:endParaRPr sz="1500">
              <a:solidFill>
                <a:srgbClr val="000000"/>
              </a:solidFill>
              <a:latin typeface="Lato"/>
              <a:ea typeface="Lato"/>
              <a:cs typeface="Lato"/>
              <a:sym typeface="Lato"/>
            </a:endParaRPr>
          </a:p>
        </p:txBody>
      </p:sp>
      <p:sp>
        <p:nvSpPr>
          <p:cNvPr id="46" name="Google Shape;46;p9"/>
          <p:cNvSpPr/>
          <p:nvPr/>
        </p:nvSpPr>
        <p:spPr>
          <a:xfrm>
            <a:off x="493913" y="3614500"/>
            <a:ext cx="1459200" cy="1315200"/>
          </a:xfrm>
          <a:prstGeom prst="flowChartMagneticTape">
            <a:avLst/>
          </a:prstGeom>
          <a:solidFill>
            <a:srgbClr val="CC2031"/>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sp>
        <p:nvSpPr>
          <p:cNvPr id="47" name="Google Shape;47;p9"/>
          <p:cNvSpPr txBox="1"/>
          <p:nvPr/>
        </p:nvSpPr>
        <p:spPr>
          <a:xfrm>
            <a:off x="577775" y="3752100"/>
            <a:ext cx="1291500" cy="10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3000">
                <a:solidFill>
                  <a:srgbClr val="000000"/>
                </a:solidFill>
                <a:latin typeface="Amatic SC"/>
                <a:ea typeface="Amatic SC"/>
                <a:cs typeface="Amatic SC"/>
                <a:sym typeface="Amatic SC"/>
              </a:rPr>
              <a:t>Don’t forget!</a:t>
            </a:r>
            <a:endParaRPr b="1" sz="3000">
              <a:solidFill>
                <a:srgbClr val="000000"/>
              </a:solidFill>
              <a:latin typeface="Amatic SC"/>
              <a:ea typeface="Amatic SC"/>
              <a:cs typeface="Amatic SC"/>
              <a:sym typeface="Amatic SC"/>
            </a:endParaRPr>
          </a:p>
          <a:p>
            <a:pPr indent="0" lvl="0" marL="0" rtl="0" algn="ctr">
              <a:spcBef>
                <a:spcPts val="0"/>
              </a:spcBef>
              <a:spcAft>
                <a:spcPts val="0"/>
              </a:spcAft>
              <a:buClr>
                <a:srgbClr val="000000"/>
              </a:buClr>
              <a:buSzPts val="1100"/>
              <a:buFont typeface="Arial"/>
              <a:buNone/>
            </a:pPr>
            <a:r>
              <a:rPr b="1" lang="en" sz="3000">
                <a:solidFill>
                  <a:srgbClr val="000000"/>
                </a:solidFill>
                <a:latin typeface="Amatic SC"/>
                <a:ea typeface="Amatic SC"/>
                <a:cs typeface="Amatic SC"/>
                <a:sym typeface="Amatic SC"/>
              </a:rPr>
              <a:t> </a:t>
            </a:r>
            <a:endParaRPr>
              <a:solidFill>
                <a:srgbClr val="000000"/>
              </a:solidFill>
            </a:endParaRPr>
          </a:p>
        </p:txBody>
      </p:sp>
      <p:sp>
        <p:nvSpPr>
          <p:cNvPr id="48" name="Google Shape;48;p9"/>
          <p:cNvSpPr txBox="1"/>
          <p:nvPr/>
        </p:nvSpPr>
        <p:spPr>
          <a:xfrm>
            <a:off x="4288250" y="3375000"/>
            <a:ext cx="4269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2031"/>
                </a:solidFill>
                <a:latin typeface="Amatic SC"/>
                <a:ea typeface="Amatic SC"/>
                <a:cs typeface="Amatic SC"/>
                <a:sym typeface="Amatic SC"/>
              </a:rPr>
              <a:t>↓</a:t>
            </a:r>
            <a:endParaRPr sz="1200">
              <a:solidFill>
                <a:srgbClr val="CC2031"/>
              </a:solidFill>
              <a:latin typeface="Amatic SC"/>
              <a:ea typeface="Amatic SC"/>
              <a:cs typeface="Amatic SC"/>
              <a:sym typeface="Amatic SC"/>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1077D2"/>
            </a:gs>
            <a:gs pos="100000">
              <a:srgbClr val="093153"/>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lvl1pPr indent="-317500" lvl="0" marL="457200">
              <a:lnSpc>
                <a:spcPct val="100000"/>
              </a:lnSpc>
              <a:spcBef>
                <a:spcPts val="0"/>
              </a:spcBef>
              <a:spcAft>
                <a:spcPts val="0"/>
              </a:spcAft>
              <a:buClr>
                <a:srgbClr val="93C47D"/>
              </a:buClr>
              <a:buSzPts val="1400"/>
              <a:buFont typeface="Lato"/>
              <a:buChar char="●"/>
              <a:defRPr>
                <a:solidFill>
                  <a:srgbClr val="93C47D"/>
                </a:solidFill>
                <a:latin typeface="Lato"/>
                <a:ea typeface="Lato"/>
                <a:cs typeface="Lato"/>
                <a:sym typeface="Lato"/>
              </a:defRPr>
            </a:lvl1pPr>
            <a:lvl2pPr indent="-317500" lvl="1" marL="914400">
              <a:lnSpc>
                <a:spcPct val="100000"/>
              </a:lnSpc>
              <a:spcBef>
                <a:spcPts val="0"/>
              </a:spcBef>
              <a:spcAft>
                <a:spcPts val="0"/>
              </a:spcAft>
              <a:buClr>
                <a:srgbClr val="93C47D"/>
              </a:buClr>
              <a:buSzPts val="1400"/>
              <a:buChar char="○"/>
              <a:defRPr sz="1400">
                <a:solidFill>
                  <a:srgbClr val="93C47D"/>
                </a:solidFill>
              </a:defRPr>
            </a:lvl2pPr>
            <a:lvl3pPr indent="-317500" lvl="2" marL="1371600">
              <a:lnSpc>
                <a:spcPct val="100000"/>
              </a:lnSpc>
              <a:spcBef>
                <a:spcPts val="0"/>
              </a:spcBef>
              <a:spcAft>
                <a:spcPts val="0"/>
              </a:spcAft>
              <a:buClr>
                <a:srgbClr val="93C47D"/>
              </a:buClr>
              <a:buSzPts val="1400"/>
              <a:buChar char="■"/>
              <a:defRPr sz="1400">
                <a:solidFill>
                  <a:srgbClr val="93C47D"/>
                </a:solidFill>
              </a:defRPr>
            </a:lvl3pPr>
            <a:lvl4pPr indent="-317500" lvl="3" marL="1828800">
              <a:lnSpc>
                <a:spcPct val="100000"/>
              </a:lnSpc>
              <a:spcBef>
                <a:spcPts val="0"/>
              </a:spcBef>
              <a:spcAft>
                <a:spcPts val="0"/>
              </a:spcAft>
              <a:buClr>
                <a:srgbClr val="93C47D"/>
              </a:buClr>
              <a:buSzPts val="1400"/>
              <a:buChar char="●"/>
              <a:defRPr sz="1400">
                <a:solidFill>
                  <a:srgbClr val="93C47D"/>
                </a:solidFill>
              </a:defRPr>
            </a:lvl4pPr>
            <a:lvl5pPr indent="-317500" lvl="4" marL="2286000">
              <a:lnSpc>
                <a:spcPct val="100000"/>
              </a:lnSpc>
              <a:spcBef>
                <a:spcPts val="0"/>
              </a:spcBef>
              <a:spcAft>
                <a:spcPts val="0"/>
              </a:spcAft>
              <a:buClr>
                <a:srgbClr val="93C47D"/>
              </a:buClr>
              <a:buSzPts val="1400"/>
              <a:buChar char="○"/>
              <a:defRPr sz="1400">
                <a:solidFill>
                  <a:srgbClr val="93C47D"/>
                </a:solidFill>
              </a:defRPr>
            </a:lvl5pPr>
            <a:lvl6pPr indent="-317500" lvl="5" marL="2743200">
              <a:lnSpc>
                <a:spcPct val="100000"/>
              </a:lnSpc>
              <a:spcBef>
                <a:spcPts val="0"/>
              </a:spcBef>
              <a:spcAft>
                <a:spcPts val="0"/>
              </a:spcAft>
              <a:buClr>
                <a:srgbClr val="93C47D"/>
              </a:buClr>
              <a:buSzPts val="1400"/>
              <a:buChar char="■"/>
              <a:defRPr sz="1400">
                <a:solidFill>
                  <a:srgbClr val="93C47D"/>
                </a:solidFill>
              </a:defRPr>
            </a:lvl6pPr>
            <a:lvl7pPr indent="-317500" lvl="6" marL="3200400">
              <a:lnSpc>
                <a:spcPct val="100000"/>
              </a:lnSpc>
              <a:spcBef>
                <a:spcPts val="0"/>
              </a:spcBef>
              <a:spcAft>
                <a:spcPts val="0"/>
              </a:spcAft>
              <a:buClr>
                <a:srgbClr val="93C47D"/>
              </a:buClr>
              <a:buSzPts val="1400"/>
              <a:buChar char="●"/>
              <a:defRPr sz="1400">
                <a:solidFill>
                  <a:srgbClr val="93C47D"/>
                </a:solidFill>
              </a:defRPr>
            </a:lvl7pPr>
            <a:lvl8pPr indent="-317500" lvl="7" marL="3657600">
              <a:lnSpc>
                <a:spcPct val="100000"/>
              </a:lnSpc>
              <a:spcBef>
                <a:spcPts val="0"/>
              </a:spcBef>
              <a:spcAft>
                <a:spcPts val="0"/>
              </a:spcAft>
              <a:buClr>
                <a:srgbClr val="93C47D"/>
              </a:buClr>
              <a:buSzPts val="1400"/>
              <a:buChar char="○"/>
              <a:defRPr sz="1400">
                <a:solidFill>
                  <a:srgbClr val="93C47D"/>
                </a:solidFill>
              </a:defRPr>
            </a:lvl8pPr>
            <a:lvl9pPr indent="-317500" lvl="8" marL="4114800">
              <a:lnSpc>
                <a:spcPct val="100000"/>
              </a:lnSpc>
              <a:spcBef>
                <a:spcPts val="0"/>
              </a:spcBef>
              <a:spcAft>
                <a:spcPts val="0"/>
              </a:spcAft>
              <a:buClr>
                <a:srgbClr val="93C47D"/>
              </a:buClr>
              <a:buSzPts val="1400"/>
              <a:buChar char="■"/>
              <a:defRPr sz="1400">
                <a:solidFill>
                  <a:srgbClr val="93C47D"/>
                </a:solidFill>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3500" lIns="93500" spcFirstLastPara="1" rIns="93500" wrap="square" tIns="9350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a:off x="630750" y="4845375"/>
            <a:ext cx="7882500" cy="20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400">
                <a:solidFill>
                  <a:srgbClr val="FFFFFF"/>
                </a:solidFill>
              </a:rPr>
              <a:t>©2022 BY SCHOLASTIC INC. ALL RIGHTS RESERVED. PERMISSION GRANTED TO TEACHERS AND SUBSCRIBERS TO MAKE COPIES OF THIS FILE TO DISTRIBUTE TO STUDENTS. SCHOLASTIC IS NOT RESPONSIBLE FOR ANY EDITS TO THESE MATERIALS MADE BY EDUCATORS OR THEIR STUDENTS.</a:t>
            </a:r>
            <a:endParaRPr sz="400">
              <a:solidFill>
                <a:srgbClr val="FFFFFF"/>
              </a:solidFill>
            </a:endParaRPr>
          </a:p>
          <a:p>
            <a:pPr indent="0" lvl="0" marL="0" rtl="0" algn="ctr">
              <a:lnSpc>
                <a:spcPct val="115000"/>
              </a:lnSpc>
              <a:spcBef>
                <a:spcPts val="0"/>
              </a:spcBef>
              <a:spcAft>
                <a:spcPts val="0"/>
              </a:spcAft>
              <a:buClr>
                <a:srgbClr val="000000"/>
              </a:buClr>
              <a:buSzPts val="1100"/>
              <a:buFont typeface="Arial"/>
              <a:buNone/>
            </a:pPr>
            <a:r>
              <a:t/>
            </a:r>
            <a:endParaRPr sz="5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5544">
          <p15:clr>
            <a:srgbClr val="EA4335"/>
          </p15:clr>
        </p15:guide>
        <p15:guide id="3" orient="horz" pos="216">
          <p15:clr>
            <a:srgbClr val="EA4335"/>
          </p15:clr>
        </p15:guide>
        <p15:guide id="4" orient="horz" pos="302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cope.scholastic.com/issues/2021-22/020122/becoming-darth-vade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scope.scholastic.com/issues/2021-22/020122/becoming-darth-vad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a:hlinkClick/>
          </p:cNvPr>
          <p:cNvSpPr txBox="1"/>
          <p:nvPr/>
        </p:nvSpPr>
        <p:spPr>
          <a:xfrm>
            <a:off x="6418375" y="3653425"/>
            <a:ext cx="1094100" cy="2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a:hlinkClick r:id="rId3"/>
          </p:cNvPr>
          <p:cNvSpPr/>
          <p:nvPr/>
        </p:nvSpPr>
        <p:spPr>
          <a:xfrm>
            <a:off x="3179675" y="1233350"/>
            <a:ext cx="4923600" cy="3237600"/>
          </a:xfrm>
          <a:prstGeom prst="roundRect">
            <a:avLst>
              <a:gd fmla="val 396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idx="4294967295" type="body"/>
          </p:nvPr>
        </p:nvSpPr>
        <p:spPr>
          <a:xfrm>
            <a:off x="758325" y="1617450"/>
            <a:ext cx="7918500" cy="11049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
        <p:nvSpPr>
          <p:cNvPr id="64" name="Google Shape;64;p12"/>
          <p:cNvSpPr txBox="1"/>
          <p:nvPr>
            <p:ph idx="4294967295" type="body"/>
          </p:nvPr>
        </p:nvSpPr>
        <p:spPr>
          <a:xfrm>
            <a:off x="758325" y="3338725"/>
            <a:ext cx="7918500" cy="11049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idx="4294967295" type="body"/>
          </p:nvPr>
        </p:nvSpPr>
        <p:spPr>
          <a:xfrm>
            <a:off x="758325" y="782800"/>
            <a:ext cx="7918500" cy="13464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
        <p:nvSpPr>
          <p:cNvPr id="70" name="Google Shape;70;p13"/>
          <p:cNvSpPr txBox="1"/>
          <p:nvPr>
            <p:ph idx="4294967295" type="body"/>
          </p:nvPr>
        </p:nvSpPr>
        <p:spPr>
          <a:xfrm>
            <a:off x="758325" y="3280775"/>
            <a:ext cx="7918500" cy="13464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a:hlinkClick r:id="rId3"/>
          </p:cNvPr>
          <p:cNvSpPr/>
          <p:nvPr/>
        </p:nvSpPr>
        <p:spPr>
          <a:xfrm>
            <a:off x="3216600" y="1082300"/>
            <a:ext cx="2710800" cy="3636300"/>
          </a:xfrm>
          <a:prstGeom prst="roundRect">
            <a:avLst>
              <a:gd fmla="val 396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idx="4294967295" type="body"/>
          </p:nvPr>
        </p:nvSpPr>
        <p:spPr>
          <a:xfrm>
            <a:off x="758325" y="1892100"/>
            <a:ext cx="7918500" cy="15864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4294967295" type="body"/>
          </p:nvPr>
        </p:nvSpPr>
        <p:spPr>
          <a:xfrm>
            <a:off x="758325" y="2094600"/>
            <a:ext cx="7918500" cy="2116200"/>
          </a:xfrm>
          <a:prstGeom prst="rect">
            <a:avLst/>
          </a:prstGeom>
          <a:noFill/>
          <a:ln cap="flat" cmpd="sng" w="9525">
            <a:solidFill>
              <a:srgbClr val="93C47D"/>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solidFill>
                <a:srgbClr val="93C47D"/>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